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10268" cy="1524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Сложение и вычитание в пределе 1000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Земцова В.Я.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Учитель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математики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img1.liveinternet.ru/images/attach/c/2/68/217/68217563_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571876"/>
            <a:ext cx="2143140" cy="27588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Сколько спряталось котят?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8" name="Picture 2" descr="http://img1.liveinternet.ru/images/attach/c/2/68/217/68217563_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643314"/>
            <a:ext cx="2143140" cy="2758849"/>
          </a:xfrm>
          <a:prstGeom prst="rect">
            <a:avLst/>
          </a:prstGeom>
          <a:noFill/>
        </p:spPr>
      </p:pic>
      <p:pic>
        <p:nvPicPr>
          <p:cNvPr id="9" name="Picture 2" descr="http://img1.liveinternet.ru/images/attach/c/2/68/217/68217563_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786190"/>
            <a:ext cx="2143140" cy="2758849"/>
          </a:xfrm>
          <a:prstGeom prst="rect">
            <a:avLst/>
          </a:prstGeom>
          <a:noFill/>
        </p:spPr>
      </p:pic>
      <p:pic>
        <p:nvPicPr>
          <p:cNvPr id="10" name="Picture 2" descr="http://img1.liveinternet.ru/images/attach/c/2/68/217/68217563_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72066" y="3714752"/>
            <a:ext cx="2071702" cy="2758849"/>
          </a:xfrm>
          <a:prstGeom prst="rect">
            <a:avLst/>
          </a:prstGeom>
          <a:noFill/>
        </p:spPr>
      </p:pic>
      <p:pic>
        <p:nvPicPr>
          <p:cNvPr id="11" name="Picture 2" descr="http://img1.liveinternet.ru/images/attach/c/2/68/217/68217563_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86446" y="3786190"/>
            <a:ext cx="2071702" cy="2758849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1928794" y="4071942"/>
            <a:ext cx="5643602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1628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Найди отличия.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Картинка 139 из 43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8077200" cy="520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tx2">
                    <a:lumMod val="50000"/>
                  </a:schemeClr>
                </a:solidFill>
              </a:rPr>
              <a:t>Реши примеры</a:t>
            </a:r>
            <a:endParaRPr lang="ru-RU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4017336"/>
          </a:xfrm>
        </p:spPr>
        <p:txBody>
          <a:bodyPr/>
          <a:lstStyle/>
          <a:p>
            <a:r>
              <a:rPr lang="ru-RU" dirty="0" smtClean="0"/>
              <a:t>      254+746                923- 638                               </a:t>
            </a:r>
          </a:p>
          <a:p>
            <a:r>
              <a:rPr lang="ru-RU" dirty="0" smtClean="0"/>
              <a:t>      487+293                755- 439</a:t>
            </a:r>
          </a:p>
          <a:p>
            <a:r>
              <a:rPr lang="ru-RU" dirty="0" smtClean="0"/>
              <a:t>      199+538                590 -126 </a:t>
            </a:r>
          </a:p>
          <a:p>
            <a:r>
              <a:rPr lang="ru-RU" dirty="0" smtClean="0"/>
              <a:t>      702+199                840 - 237</a:t>
            </a:r>
          </a:p>
          <a:p>
            <a:r>
              <a:rPr lang="ru-RU" dirty="0" smtClean="0"/>
              <a:t>      673+144                645 - 188</a:t>
            </a:r>
          </a:p>
          <a:p>
            <a:r>
              <a:rPr lang="ru-RU" dirty="0" smtClean="0"/>
              <a:t>      937+  49                877 -   99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Реши задачи и запиши их решение.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Задача.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Пальто стоит 5790 рублей, а сапоги на 2300 рублей дешевле. Сколько рублей стоят сапоги?</a:t>
            </a:r>
          </a:p>
          <a:p>
            <a:r>
              <a:rPr lang="ru-RU" b="1" dirty="0" smtClean="0"/>
              <a:t>Задача.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 одной школе 653 ученика, а в другой – на 240 учащихся меньше. Сколько учащихся в другой школе?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Старинные русские меры длины</Template>
  <TotalTime>14</TotalTime>
  <Words>100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Сложение и вычитание в пределе 1000</vt:lpstr>
      <vt:lpstr>     Сколько спряталось котят?</vt:lpstr>
      <vt:lpstr>Найди отличия.</vt:lpstr>
      <vt:lpstr>Реши примеры</vt:lpstr>
      <vt:lpstr>Реши задачи и запиши их решение.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в пределе 1000</dc:title>
  <dc:creator>Администратор</dc:creator>
  <cp:lastModifiedBy>DNA7 X86</cp:lastModifiedBy>
  <cp:revision>5</cp:revision>
  <dcterms:created xsi:type="dcterms:W3CDTF">2020-04-16T11:49:41Z</dcterms:created>
  <dcterms:modified xsi:type="dcterms:W3CDTF">2020-04-16T12:12:13Z</dcterms:modified>
</cp:coreProperties>
</file>